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61" r:id="rId3"/>
    <p:sldId id="258" r:id="rId4"/>
    <p:sldId id="263" r:id="rId5"/>
    <p:sldId id="264" r:id="rId6"/>
    <p:sldId id="274" r:id="rId7"/>
    <p:sldId id="269" r:id="rId8"/>
    <p:sldId id="262" r:id="rId9"/>
    <p:sldId id="273" r:id="rId10"/>
    <p:sldId id="267" r:id="rId11"/>
    <p:sldId id="270" r:id="rId12"/>
    <p:sldId id="271" r:id="rId13"/>
  </p:sldIdLst>
  <p:sldSz cx="12192000" cy="6858000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BF903-8690-4B45-8F20-00C68C6E6B8D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FB503-E68D-4172-89B8-042D95F95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646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BF903-8690-4B45-8F20-00C68C6E6B8D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FB503-E68D-4172-89B8-042D95F95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003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BF903-8690-4B45-8F20-00C68C6E6B8D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FB503-E68D-4172-89B8-042D95F95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103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BF903-8690-4B45-8F20-00C68C6E6B8D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FB503-E68D-4172-89B8-042D95F95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554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BF903-8690-4B45-8F20-00C68C6E6B8D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FB503-E68D-4172-89B8-042D95F95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839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BF903-8690-4B45-8F20-00C68C6E6B8D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FB503-E68D-4172-89B8-042D95F95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44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BF903-8690-4B45-8F20-00C68C6E6B8D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FB503-E68D-4172-89B8-042D95F95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607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BF903-8690-4B45-8F20-00C68C6E6B8D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FB503-E68D-4172-89B8-042D95F95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734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BF903-8690-4B45-8F20-00C68C6E6B8D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FB503-E68D-4172-89B8-042D95F95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583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BF903-8690-4B45-8F20-00C68C6E6B8D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FB503-E68D-4172-89B8-042D95F95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611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BF903-8690-4B45-8F20-00C68C6E6B8D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FB503-E68D-4172-89B8-042D95F95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28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EBF903-8690-4B45-8F20-00C68C6E6B8D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CFB503-E68D-4172-89B8-042D95F95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0260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981" y="387927"/>
            <a:ext cx="10741891" cy="5883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632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611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656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738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rst-page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236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012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95260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r-ar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855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r-ar2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72626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9932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42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p0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28566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471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Sanjida Akter</dc:creator>
  <cp:lastModifiedBy>Sanjida Akter</cp:lastModifiedBy>
  <cp:revision>1</cp:revision>
  <dcterms:created xsi:type="dcterms:W3CDTF">2023-09-21T15:54:59Z</dcterms:created>
  <dcterms:modified xsi:type="dcterms:W3CDTF">2023-09-21T17:18:03Z</dcterms:modified>
</cp:coreProperties>
</file>

<file path=docProps/thumbnail.jpeg>
</file>